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336" r:id="rId4"/>
    <p:sldId id="337" r:id="rId5"/>
    <p:sldId id="338" r:id="rId6"/>
    <p:sldId id="262" r:id="rId7"/>
    <p:sldId id="333" r:id="rId8"/>
    <p:sldId id="334" r:id="rId9"/>
    <p:sldId id="339" r:id="rId10"/>
    <p:sldId id="332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4"/>
    </p:embeddedFont>
    <p:embeddedFont>
      <p:font typeface="나눔고딕 Light" panose="020D0904000000000000" pitchFamily="50" charset="-127"/>
      <p:regular r:id="rId15"/>
    </p:embeddedFont>
    <p:embeddedFont>
      <p:font typeface="나눔바른고딕 Light" panose="020B0603020101020101" pitchFamily="50" charset="-127"/>
      <p:regular r:id="rId16"/>
    </p:embeddedFont>
    <p:embeddedFont>
      <p:font typeface="나눔스퀘어라운드 Regular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39F"/>
    <a:srgbClr val="0066CC"/>
    <a:srgbClr val="F6ACED"/>
    <a:srgbClr val="FCE4F9"/>
    <a:srgbClr val="B4A2F3"/>
    <a:srgbClr val="7FC4D8"/>
    <a:srgbClr val="95D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9" autoAdjust="0"/>
    <p:restoredTop sz="95214" autoAdjust="0"/>
  </p:normalViewPr>
  <p:slideViewPr>
    <p:cSldViewPr snapToGrid="0" showGuides="1">
      <p:cViewPr varScale="1">
        <p:scale>
          <a:sx n="108" d="100"/>
          <a:sy n="108" d="100"/>
        </p:scale>
        <p:origin x="138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7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4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67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1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6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832098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0DD9495-EEEA-4E33-B887-E4AA98DE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92" y="2171962"/>
            <a:ext cx="2197213" cy="2502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F48602-811D-408D-8AA3-454ECE8AEF41}"/>
              </a:ext>
            </a:extLst>
          </p:cNvPr>
          <p:cNvSpPr txBox="1"/>
          <p:nvPr/>
        </p:nvSpPr>
        <p:spPr>
          <a:xfrm>
            <a:off x="8294146" y="4927002"/>
            <a:ext cx="295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팀 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 err="1">
                <a:solidFill>
                  <a:srgbClr val="0070C0"/>
                </a:solidFill>
              </a:rPr>
              <a:t>액션피트패밀리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서형석 </a:t>
            </a:r>
            <a:r>
              <a:rPr lang="ko-KR" altLang="en-US" b="1" dirty="0" err="1">
                <a:solidFill>
                  <a:srgbClr val="0070C0"/>
                </a:solidFill>
              </a:rPr>
              <a:t>강주혜</a:t>
            </a:r>
            <a:r>
              <a:rPr lang="ko-KR" altLang="en-US" b="1" dirty="0">
                <a:solidFill>
                  <a:srgbClr val="0070C0"/>
                </a:solidFill>
              </a:rPr>
              <a:t> 최광희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박재민 </a:t>
            </a:r>
            <a:r>
              <a:rPr lang="ko-KR" altLang="en-US" b="1" dirty="0" err="1">
                <a:solidFill>
                  <a:srgbClr val="0070C0"/>
                </a:solidFill>
              </a:rPr>
              <a:t>유문천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5520" y="2564904"/>
            <a:ext cx="6552728" cy="114300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1F5EA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HANK YOU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87488" y="3573016"/>
            <a:ext cx="8101012" cy="0"/>
          </a:xfrm>
          <a:prstGeom prst="line">
            <a:avLst/>
          </a:prstGeom>
          <a:ln w="44450">
            <a:solidFill>
              <a:srgbClr val="1F5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7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0755" y="563522"/>
            <a:ext cx="334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94689" y="1205147"/>
            <a:ext cx="35548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904FDA-230E-4056-ABFA-9D8C1FAE4415}"/>
              </a:ext>
            </a:extLst>
          </p:cNvPr>
          <p:cNvSpPr txBox="1"/>
          <p:nvPr/>
        </p:nvSpPr>
        <p:spPr>
          <a:xfrm>
            <a:off x="1680748" y="2961382"/>
            <a:ext cx="8806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특별한 장비 없이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집에서 홈 트레이닝 게임하자</a:t>
            </a:r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7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183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수행내용 및 중간결과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BA3B2AD-69F9-4CC0-9C4F-D8CFFF33F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90" y="1343919"/>
            <a:ext cx="4743450" cy="3571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B36C30-4D43-453F-907D-A6E7D9AFA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2" y="1467744"/>
            <a:ext cx="4667250" cy="3448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9869A2-B67B-4861-AC38-FEB1FC7B0B95}"/>
              </a:ext>
            </a:extLst>
          </p:cNvPr>
          <p:cNvSpPr txBox="1"/>
          <p:nvPr/>
        </p:nvSpPr>
        <p:spPr>
          <a:xfrm>
            <a:off x="2982570" y="5447768"/>
            <a:ext cx="6261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Teachable Machine</a:t>
            </a:r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통한 </a:t>
            </a:r>
            <a:r>
              <a:rPr lang="ko-KR" altLang="en-US" sz="25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스쿼트</a:t>
            </a:r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자세 학습 </a:t>
            </a:r>
          </a:p>
        </p:txBody>
      </p:sp>
    </p:spTree>
    <p:extLst>
      <p:ext uri="{BB962C8B-B14F-4D97-AF65-F5344CB8AC3E}">
        <p14:creationId xmlns:p14="http://schemas.microsoft.com/office/powerpoint/2010/main" val="5506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183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수행내용 및 중간결과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FA35D13-D2BC-45C4-B9E5-DC2590560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53" y="1516063"/>
            <a:ext cx="4638675" cy="3438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EFB5E9-32CE-4E7D-869F-CCB352888CBA}"/>
              </a:ext>
            </a:extLst>
          </p:cNvPr>
          <p:cNvSpPr txBox="1"/>
          <p:nvPr/>
        </p:nvSpPr>
        <p:spPr>
          <a:xfrm>
            <a:off x="3144011" y="5429240"/>
            <a:ext cx="5903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Unity WebGL</a:t>
            </a:r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통한 프로토타입 게임 빌드</a:t>
            </a:r>
          </a:p>
        </p:txBody>
      </p:sp>
    </p:spTree>
    <p:extLst>
      <p:ext uri="{BB962C8B-B14F-4D97-AF65-F5344CB8AC3E}">
        <p14:creationId xmlns:p14="http://schemas.microsoft.com/office/powerpoint/2010/main" val="323096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3183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수행내용 및 중간결과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EFB5E9-32CE-4E7D-869F-CCB352888CBA}"/>
              </a:ext>
            </a:extLst>
          </p:cNvPr>
          <p:cNvSpPr txBox="1"/>
          <p:nvPr/>
        </p:nvSpPr>
        <p:spPr>
          <a:xfrm>
            <a:off x="2851048" y="2215523"/>
            <a:ext cx="5903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A6D848-89CC-4CE3-958D-A40C4306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12" y="1219200"/>
            <a:ext cx="57340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1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409552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2020 KMU Capstone Team #24 </a:t>
            </a:r>
            <a:r>
              <a:rPr lang="en-US" altLang="ko-KR" sz="1200" dirty="0">
                <a:latin typeface="+mj-ea"/>
              </a:rPr>
              <a:t>Presentation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B4EE5E-B147-439F-90F5-AC4EFF5EBE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421F1F-6C17-4325-BF08-7A16C29EC58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F2396A-C95F-4A6B-B6CD-BE014B12D955}"/>
              </a:ext>
            </a:extLst>
          </p:cNvPr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플레이 영상</a:t>
            </a:r>
          </a:p>
        </p:txBody>
      </p:sp>
      <p:pic>
        <p:nvPicPr>
          <p:cNvPr id="6" name="2020-04-24_Untitled">
            <a:hlinkClick r:id="" action="ppaction://media"/>
            <a:extLst>
              <a:ext uri="{FF2B5EF4-FFF2-40B4-BE49-F238E27FC236}">
                <a16:creationId xmlns:a16="http://schemas.microsoft.com/office/drawing/2014/main" id="{A894D7B9-857D-444F-B1E9-A2ADC7618A1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9305" y="714785"/>
            <a:ext cx="9015324" cy="5071120"/>
          </a:xfrm>
        </p:spPr>
      </p:pic>
    </p:spTree>
    <p:extLst>
      <p:ext uri="{BB962C8B-B14F-4D97-AF65-F5344CB8AC3E}">
        <p14:creationId xmlns:p14="http://schemas.microsoft.com/office/powerpoint/2010/main" val="12568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17530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변경사항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2020 KMU Capstone Team #24 </a:t>
            </a:r>
            <a:r>
              <a:rPr lang="en-US" altLang="ko-KR" sz="1200" dirty="0">
                <a:latin typeface="+mj-ea"/>
              </a:rPr>
              <a:t> Presentation 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D5D91A-2122-40EC-99D1-975FED80D382}"/>
              </a:ext>
            </a:extLst>
          </p:cNvPr>
          <p:cNvSpPr txBox="1"/>
          <p:nvPr/>
        </p:nvSpPr>
        <p:spPr>
          <a:xfrm>
            <a:off x="1488783" y="325809"/>
            <a:ext cx="1753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08D9D0-E7BC-419F-96D9-6F988AC0BD13}"/>
              </a:ext>
            </a:extLst>
          </p:cNvPr>
          <p:cNvCxnSpPr>
            <a:cxnSpLocks/>
          </p:cNvCxnSpPr>
          <p:nvPr/>
        </p:nvCxnSpPr>
        <p:spPr>
          <a:xfrm>
            <a:off x="6113432" y="1198485"/>
            <a:ext cx="0" cy="50336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1F8809-2419-471A-9924-CA9242A48889}"/>
              </a:ext>
            </a:extLst>
          </p:cNvPr>
          <p:cNvSpPr txBox="1"/>
          <p:nvPr/>
        </p:nvSpPr>
        <p:spPr>
          <a:xfrm>
            <a:off x="2471092" y="851929"/>
            <a:ext cx="11123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02932-B8D9-45D1-B70B-9C593014CFD4}"/>
              </a:ext>
            </a:extLst>
          </p:cNvPr>
          <p:cNvSpPr txBox="1"/>
          <p:nvPr/>
        </p:nvSpPr>
        <p:spPr>
          <a:xfrm>
            <a:off x="8530273" y="851929"/>
            <a:ext cx="1264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 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818F648-EC98-4BEF-9903-5764D14C67A0}"/>
              </a:ext>
            </a:extLst>
          </p:cNvPr>
          <p:cNvGrpSpPr/>
          <p:nvPr/>
        </p:nvGrpSpPr>
        <p:grpSpPr>
          <a:xfrm>
            <a:off x="1553591" y="1842553"/>
            <a:ext cx="2949312" cy="1641805"/>
            <a:chOff x="1551656" y="1412113"/>
            <a:chExt cx="2949312" cy="164180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5F4CBD-8CF7-4C45-BEE6-A868ED89CEAC}"/>
                </a:ext>
              </a:extLst>
            </p:cNvPr>
            <p:cNvSpPr/>
            <p:nvPr/>
          </p:nvSpPr>
          <p:spPr>
            <a:xfrm>
              <a:off x="1553591" y="1412113"/>
              <a:ext cx="2947377" cy="16418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11BEA73-F042-4A56-A786-B8398F5071CE}"/>
                </a:ext>
              </a:extLst>
            </p:cNvPr>
            <p:cNvGrpSpPr/>
            <p:nvPr/>
          </p:nvGrpSpPr>
          <p:grpSpPr>
            <a:xfrm>
              <a:off x="2109402" y="1512571"/>
              <a:ext cx="178371" cy="108010"/>
              <a:chOff x="2111469" y="4332303"/>
              <a:chExt cx="178371" cy="10801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21991A4-ACE2-4125-931E-4DD5F7DB2575}"/>
                  </a:ext>
                </a:extLst>
              </p:cNvPr>
              <p:cNvCxnSpPr/>
              <p:nvPr/>
            </p:nvCxnSpPr>
            <p:spPr>
              <a:xfrm>
                <a:off x="2111469" y="4332303"/>
                <a:ext cx="17630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A354953-BD08-4087-8146-5BF385ABC4B0}"/>
                  </a:ext>
                </a:extLst>
              </p:cNvPr>
              <p:cNvCxnSpPr/>
              <p:nvPr/>
            </p:nvCxnSpPr>
            <p:spPr>
              <a:xfrm>
                <a:off x="2111469" y="4440313"/>
                <a:ext cx="17630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F306F0A-0CE0-4F1C-8E9E-5147A79F8ABE}"/>
                  </a:ext>
                </a:extLst>
              </p:cNvPr>
              <p:cNvCxnSpPr/>
              <p:nvPr/>
            </p:nvCxnSpPr>
            <p:spPr>
              <a:xfrm>
                <a:off x="2113536" y="4388530"/>
                <a:ext cx="17630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3D12725-B355-40D4-83C5-7BB00A5E473A}"/>
                </a:ext>
              </a:extLst>
            </p:cNvPr>
            <p:cNvCxnSpPr/>
            <p:nvPr/>
          </p:nvCxnSpPr>
          <p:spPr>
            <a:xfrm>
              <a:off x="2365306" y="1412113"/>
              <a:ext cx="0" cy="16418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E5B96B-A655-4BF8-8A62-028477F1D1F3}"/>
                </a:ext>
              </a:extLst>
            </p:cNvPr>
            <p:cNvSpPr txBox="1"/>
            <p:nvPr/>
          </p:nvSpPr>
          <p:spPr>
            <a:xfrm>
              <a:off x="1551656" y="1461553"/>
              <a:ext cx="679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Abc</a:t>
              </a:r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님</a:t>
              </a:r>
              <a:r>
                <a:rPr lang="en-US" altLang="ko-KR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!</a:t>
              </a:r>
              <a:endPara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61315CA-0B30-4B88-84F7-E1F33693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863" y="1461670"/>
              <a:ext cx="2018930" cy="154269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C9F31-2E96-4182-B05B-C988C2633BF0}"/>
                </a:ext>
              </a:extLst>
            </p:cNvPr>
            <p:cNvSpPr txBox="1"/>
            <p:nvPr/>
          </p:nvSpPr>
          <p:spPr>
            <a:xfrm>
              <a:off x="1569520" y="1823265"/>
              <a:ext cx="7798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캐릭터 보기</a:t>
              </a:r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랭킹</a:t>
              </a:r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상점</a:t>
              </a:r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히스토리</a:t>
              </a:r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나가기</a:t>
              </a:r>
              <a:endPara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C67606C-1B04-46D9-93C8-00E8084ABEED}"/>
              </a:ext>
            </a:extLst>
          </p:cNvPr>
          <p:cNvGrpSpPr/>
          <p:nvPr/>
        </p:nvGrpSpPr>
        <p:grpSpPr>
          <a:xfrm>
            <a:off x="7684963" y="1842553"/>
            <a:ext cx="2951511" cy="1641805"/>
            <a:chOff x="7516731" y="1658217"/>
            <a:chExt cx="2951511" cy="164180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AFEB9CE-1F8C-4717-BB11-A74B3C07C42C}"/>
                </a:ext>
              </a:extLst>
            </p:cNvPr>
            <p:cNvSpPr/>
            <p:nvPr/>
          </p:nvSpPr>
          <p:spPr>
            <a:xfrm>
              <a:off x="7516731" y="1658217"/>
              <a:ext cx="2951511" cy="16418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0700BE4-9798-41F6-A3C1-FFAFCCA52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5717" y="1670649"/>
              <a:ext cx="2876951" cy="154269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017456-3876-438B-AC2D-23B98124BB3A}"/>
              </a:ext>
            </a:extLst>
          </p:cNvPr>
          <p:cNvSpPr txBox="1"/>
          <p:nvPr/>
        </p:nvSpPr>
        <p:spPr>
          <a:xfrm>
            <a:off x="1571456" y="4112205"/>
            <a:ext cx="2970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모션인식 정확도 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80%</a:t>
            </a:r>
            <a:endParaRPr lang="ko-KR" altLang="en-US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46F2A-97C0-4AD4-A0D7-75D3D8A6BA8C}"/>
              </a:ext>
            </a:extLst>
          </p:cNvPr>
          <p:cNvSpPr txBox="1"/>
          <p:nvPr/>
        </p:nvSpPr>
        <p:spPr>
          <a:xfrm>
            <a:off x="7684963" y="4112205"/>
            <a:ext cx="2970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모션인식 정확도 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70%</a:t>
            </a:r>
            <a:endParaRPr lang="ko-KR" altLang="en-US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5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0" y="171920"/>
            <a:ext cx="24277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 추진 계획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2020 KMU Capstone Team #24 </a:t>
            </a:r>
            <a:r>
              <a:rPr lang="en-US" altLang="ko-KR" sz="1200" dirty="0">
                <a:latin typeface="+mj-ea"/>
              </a:rPr>
              <a:t> Presentation 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0395E9-D00B-4378-8D8D-740213BFE97F}"/>
              </a:ext>
            </a:extLst>
          </p:cNvPr>
          <p:cNvSpPr txBox="1"/>
          <p:nvPr/>
        </p:nvSpPr>
        <p:spPr>
          <a:xfrm>
            <a:off x="621544" y="1107775"/>
            <a:ext cx="729733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포즈 모델 추출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/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 </a:t>
            </a:r>
            <a:r>
              <a:rPr lang="ko-KR" altLang="en-US" sz="25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스쿼트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5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점핑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잭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5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푸쉬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업 등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/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컨텐츠 추가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랭킹 시스템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상점 시스템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나만의 캐릭터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일일 퀘스트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 플레이 지원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비슷한 성별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5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나이대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사용자 통계</a:t>
            </a:r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추출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0" y="171920"/>
            <a:ext cx="24277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 추진 계획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2020 KMU Capstone Team #24 </a:t>
            </a:r>
            <a:r>
              <a:rPr lang="en-US" altLang="ko-KR" sz="1200" dirty="0">
                <a:latin typeface="+mj-ea"/>
              </a:rPr>
              <a:t> Presentation 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0395E9-D00B-4378-8D8D-740213BFE97F}"/>
              </a:ext>
            </a:extLst>
          </p:cNvPr>
          <p:cNvSpPr txBox="1"/>
          <p:nvPr/>
        </p:nvSpPr>
        <p:spPr>
          <a:xfrm>
            <a:off x="621543" y="1107775"/>
            <a:ext cx="91123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웹 서버와 클라이언트 구축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웹서버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데이터를 클라이언트에서 전달받아 포즈 인식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인식한 결과 전달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-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인식 결과를 바탕으로 게임 조작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UI/UX</a:t>
            </a:r>
          </a:p>
          <a:p>
            <a:r>
              <a:rPr lang="en-US" altLang="ko-KR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DB</a:t>
            </a:r>
            <a:r>
              <a:rPr lang="ko-KR" altLang="en-US" sz="2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연동하는 시스템들을 모두 게임 내에서 동작하도록 구현</a:t>
            </a:r>
            <a:endParaRPr lang="en-US" altLang="ko-KR" sz="2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0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7133</TotalTime>
  <Words>120</Words>
  <Application>Microsoft Office PowerPoint</Application>
  <PresentationFormat>와이드스크린</PresentationFormat>
  <Paragraphs>60</Paragraphs>
  <Slides>10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나눔스퀘어라운드 Regular</vt:lpstr>
      <vt:lpstr>나눔고딕 Light</vt:lpstr>
      <vt:lpstr>나눔바른고딕 Light</vt:lpstr>
      <vt:lpstr>Calibri Light</vt:lpstr>
      <vt:lpstr>Calibri</vt:lpstr>
      <vt:lpstr>Arial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 </cp:lastModifiedBy>
  <cp:revision>137</cp:revision>
  <dcterms:created xsi:type="dcterms:W3CDTF">2014-11-29T16:54:20Z</dcterms:created>
  <dcterms:modified xsi:type="dcterms:W3CDTF">2020-04-23T15:15:20Z</dcterms:modified>
</cp:coreProperties>
</file>